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56" r:id="rId2"/>
    <p:sldId id="259" r:id="rId3"/>
    <p:sldId id="263" r:id="rId4"/>
    <p:sldId id="261" r:id="rId5"/>
    <p:sldId id="262" r:id="rId6"/>
    <p:sldId id="274" r:id="rId7"/>
    <p:sldId id="275" r:id="rId8"/>
    <p:sldId id="277" r:id="rId9"/>
    <p:sldId id="278" r:id="rId10"/>
    <p:sldId id="279" r:id="rId11"/>
    <p:sldId id="264" r:id="rId12"/>
    <p:sldId id="276" r:id="rId13"/>
    <p:sldId id="273" r:id="rId14"/>
    <p:sldId id="271" r:id="rId15"/>
    <p:sldId id="280" r:id="rId16"/>
    <p:sldId id="281" r:id="rId17"/>
    <p:sldId id="282" r:id="rId18"/>
    <p:sldId id="272" r:id="rId19"/>
  </p:sldIdLst>
  <p:sldSz cx="12192000" cy="6858000"/>
  <p:notesSz cx="6735763" cy="98663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8" y="2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46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27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59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226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540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16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82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85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13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9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45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5551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967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90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638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95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768FC-E0A7-4012-A959-2B134266F9FD}" type="datetimeFigureOut">
              <a:rPr lang="pt-BR" smtClean="0"/>
              <a:t>11/12/2019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C3FA31F-A90C-4959-878F-9A910C7F7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21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017916"/>
            <a:ext cx="7766936" cy="3519577"/>
          </a:xfrm>
        </p:spPr>
        <p:txBody>
          <a:bodyPr>
            <a:noAutofit/>
          </a:bodyPr>
          <a:lstStyle/>
          <a:p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 SIMPÓSIO REURB NA PRÁTICA</a:t>
            </a:r>
            <a:b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20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GUARULHOS:AÇÕES CONJUNTAS PARA SUPERAR DESAFIOS</a:t>
            </a: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ATUAÇÃO </a:t>
            </a:r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 DESAFIOS DA </a:t>
            </a:r>
            <a:b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DEFENSORIA </a:t>
            </a:r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PÚBLICA</a:t>
            </a: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30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pt-BR" sz="30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20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Luiza Lins Veloso</a:t>
            </a:r>
            <a:br>
              <a:rPr lang="pt-BR" sz="20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20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dezembro/2019</a:t>
            </a:r>
            <a:endParaRPr lang="pt-BR" sz="20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32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 </a:t>
            </a: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PROCESSO DE CONSTRUÇÃO DO 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MARCO </a:t>
            </a: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LEGAL </a:t>
            </a:r>
            <a:endParaRPr lang="pt-BR" sz="2400" b="1" u="sng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BR" sz="24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Formação do grupo de trabalho do Ministério das Cidades em AGO/2016.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Edição da Medida Provisória nº 759/2016 em DEZ/2016.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Articulação dos movimentos, instituições e sociedade civil no primeiro semestre de 2017.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Nota Técnica da Defensoria Pública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Nota Técnica do Ministério Público Federal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Audiências públicas nas casas legislativas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Edição da Lei 13.465/2017 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8563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561109"/>
            <a:ext cx="8596668" cy="548025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INCONSTITUCIONALIDADES E ILEGALIDADES DA MEDIDA PROVISÓRIA 759/2016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	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Relevância e (falta) urgência (artigo 62 da CRFB/88)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(Falta) Participação popular no processo de construção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Distanciamento das diretrizes constitucionais da política urbana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Dificuldade de acesso ao Programa Nacional de Fortalecimento da Agricultura Familiar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Ausência de prioridade à REURB-S em comparação à REURB-E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Revogação da demarcação urbanística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BR" sz="2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5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592283"/>
            <a:ext cx="8596668" cy="544908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INCONSTITUCIONALIDADES E ILEGALIDADES DA 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MEDIDA PROVISÓRIA 759/2016</a:t>
            </a: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Retrocesso na definição de ocupantes de áreas públicas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Revogação da definição de ZEIS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Ampla discricionariedade do Poder Executivo para concessão da legitimação fundiária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Ausência de alteração da lei de registros públicos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Direito real de laje dissociado da realidade das comunidades brasileira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Regularização fundiária condicionada à inexistência de ação judicial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1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581891"/>
            <a:ext cx="8596668" cy="545947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AÇÃO DIRETA DE IN</a:t>
            </a:r>
            <a:r>
              <a:rPr lang="pt-BR" sz="22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CONSTITUCIONALIDADE Nº 5771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200" b="1" u="sng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PROPOSTA PELO MINISTÉRIO PÚBLICO FEDERAL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VÍCIOS FORMAIS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VÍCIOS MATERIAIS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VIOLAÇÃO DE DIREITOS RELACIONADOS À REGULARIZAÇÃO FUNDIÁRIA URBANA E RURAL</a:t>
            </a:r>
            <a:endParaRPr lang="pt-BR" sz="22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VIOLAÇÃO AO PRINCÍPIO DA VEDAÇÃO AO RETROCESSO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OFENSA AO MÍNIMO EXISTENCIAL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2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IMINENTE DESCUMPRIMENTO DA FUNÇÃO SOCIAL E AMBIENTAL DA PROPRIEDADE E DO PRINCÍPIO DA PROPORCIONALIDADE</a:t>
            </a:r>
            <a:endParaRPr lang="pt-BR" sz="22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931653"/>
            <a:ext cx="8596668" cy="510970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AÇÃO DIRETA DE INCONSTITUCIONALIDADE Nº 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5787</a:t>
            </a: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PROPOSTA PELO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PARTIDO DOS TRABALHADORES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VÍCIOS FORMAIS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VÍCIOS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AO ARTIGO 182 DA CR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VIOLAÇÃO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AOS PRINCÍPIOS QUE REGEM DIREITOS À CIDADE, MORADIA, FUNÇÃO SOCIAL DA PROPRIEDADE URBANA E RURAL, POLÍTICA AGRÍCOLA E REFORMA AGRÁRIA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VIOLAÇÃO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DA TUTELA CONSTITUCIONAL DO MEIO AMBIENTE E DA CONSERVAÇÃO DO PATRIMÔNIO PÚBLICO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95162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862643"/>
            <a:ext cx="8596668" cy="517872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AÇÃO DIRETA DE INCONSTITUCIONALIDADE Nº 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5883</a:t>
            </a: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PROPOSTA PELO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INSTITUTO DOS ARQUITETOS DO BRASIL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VÍCIOS FORMAIS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VÍCIOS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MATERIAIS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VIOLAÇÃO DA PROPRIEDADE PRIVADA E PATRIMÔNIO PÚBLICO: LEGITIMAÇÃO FUNDIÁRIA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VIOLAÇÃO AO SERVIÇO NOTARIAL E DE REGISTRO: SISTEMA DE REGISTRO ELETRÔNICO DE IMÓVEIS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USURPAÇÃO DE COMPETÊNCIAS DOS MUNICÍPIOS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436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017917"/>
            <a:ext cx="8596668" cy="502344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PERTINÊNCIA PARA INTERVENÇÃO COMO </a:t>
            </a:r>
            <a:r>
              <a:rPr lang="pt-BR" sz="2400" b="1" i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AMICUS CURIAE</a:t>
            </a: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ARTIGO 134, CR: PROMOÇÃO DOS DIREITOS HUMANOS E DEFESA DOS DIREITOS INDIVIDUAIS E COLETIVOS DOS NECESSITADOS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LEI COMPLEMENTAR 80/94: REDUÇÃO DAS DESIGUALDADES SOCIAIS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ARTIGO 185, CPC: ORIENTAÇÃO JURÍDICA, PROMOÇÃO DOS DIREITOS HUMANOS, DEFESA DOS DIREITOS INDIVIDUAIS E COLETIVOS DOS NECESSITADOS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ARTIGOS 554 E 565, CPC: INTERVENÇÃO NOS LITÍGIOS POSSESSÓRIOS COLETIVOS = DEMANDAS COM POTENCIAL DE REMOÇÃO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ARTIGO 5º, INCISO II, LEI 7.347/85: LEGITIMIDADE PARA PROPOR ACP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pt-BR" sz="2000" dirty="0">
              <a:latin typeface="Cambria" panose="02040503050406030204" pitchFamily="18" charset="0"/>
            </a:endParaRPr>
          </a:p>
          <a:p>
            <a:endParaRPr 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68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000665"/>
            <a:ext cx="8596668" cy="504069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EXPERTISE DA DEFENSORIA PÚBLICA DE SÃO PAULO</a:t>
            </a: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APRESENTAÇÃO NA COMISSÃO GERAL NO PLENÁRIO DA CÂMARA DOS DEPUTADOS EM 11.04.2017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NOTA TÉCNICA ENCAMINHADA AOS PARLAMENTARES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DEFESA DA POPULAÇÃO PAULISTA SEM ALTERNATIVA HABITACIONAL (2015) = 1.337.037 (DADOS: FJP/MG)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ATUAÇÃO EM DEMANDAS COLETIVAS: PINHEIRINHO, VILA SOMA, CRACOLÂNDIA, WILTON PAES DE ALMEIDA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pt-BR" sz="2400" dirty="0">
              <a:latin typeface="Cambria" panose="02040503050406030204" pitchFamily="18" charset="0"/>
            </a:endParaRPr>
          </a:p>
          <a:p>
            <a:endParaRPr lang="pt-BR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1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138687"/>
            <a:ext cx="8596668" cy="490267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PAPEL DA DEFENSORIA NAS </a:t>
            </a:r>
            <a:r>
              <a:rPr lang="pt-BR" sz="2400" b="1" u="sng" dirty="0" err="1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ADIs</a:t>
            </a: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b="1" u="sng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INTERPRETAÇÃO CONFORME À CONSTITUIÇÃO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DESTACAR A PERSPECTIVA DA POPULAÇÃO VULNERÁVEL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DEFESA DA REGULARIZAÇÃO FUNDIÁRIA DE INTERESSE SOCIAL = TITULAÇÃO + URBANIZAÇÃO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DEFESA DA DIGNIDADE HUMANA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DEFESA DO DIREITO À MORADIA ADEQUADA</a:t>
            </a:r>
            <a:endParaRPr lang="pt-BR" sz="2400" dirty="0">
              <a:latin typeface="Cambria" panose="020405030504060302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704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644237"/>
            <a:ext cx="8596668" cy="539712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800" b="1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REGULARIZAÇÃO FUNDIÁRIA URBANA (REURB)</a:t>
            </a:r>
            <a:endParaRPr lang="pt-BR" sz="2800" b="1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i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É O CONJUNTO DE MEDIDAS JURÍDICAS, URBANÍSTICAS, AMBIENTAIS E SOCIAIS DESTINADAS À INCORPORAÇÃO DOS NÚCLEOS URBANOS INFORMAIS AO ORDENAMENTO TERRITORIAL URBANO E À TITULAÇÃO DE SEUS OCUPANTES (ART. 9º, LEI 13465/2017)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400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13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983411"/>
            <a:ext cx="8596668" cy="50579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É UMA DIRETRIZ DA POLÍTICA URBANA ASSOCIADA À URBANIZAÇÃO (ART. 2º, XIV, ESTATUTO DA CIDADE)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É UM INSTRUMENTO DA POLÍTICA URBANA (ART. 4º, V, Q, ESTATUTO DA CIDADE)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BUSCA </a:t>
            </a: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ORDENAR O TERRITÓRIO URBANO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AMPLIAR O 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ACESSO À TERRA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PELA POPULAÇÃO DE BAIXA RENDA E GARANTIR O DIREITO SOCIAL À 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MORADIA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TITULAÇÃO + INFRAESTRUTURA ESSENCIAL </a:t>
            </a: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(ART. 36)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8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4272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613065"/>
            <a:ext cx="8596668" cy="54282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3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ATUAÇÃO DA DEFENSORIA PÚBLICA EM GUARULHOS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OCUPAÇÃO DESORDENADA DO SOLO BRASILEIRO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SERVIÇO GEOLÓGICO DO BRASIL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IDENTIFICAÇÃO DAS ÁREAS DE RISCO ALTO E MUITO ALTO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GUARULHOS – 91 SETORES IDENTIFICADOS EM 2014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TIPOLOGIAS ENCONTRADAS: DESLIZAMENTO, INUNDAÇÃO, SOLAPAMENTO, EROSÃO</a:t>
            </a:r>
            <a:endParaRPr lang="pt-BR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623455"/>
            <a:ext cx="8596668" cy="5417907"/>
          </a:xfrm>
        </p:spPr>
        <p:txBody>
          <a:bodyPr>
            <a:normAutofit/>
          </a:bodyPr>
          <a:lstStyle/>
          <a:p>
            <a:pPr marL="400050" lvl="1" indent="0" algn="just">
              <a:spcBef>
                <a:spcPts val="0"/>
              </a:spcBef>
              <a:buNone/>
            </a:pPr>
            <a:endParaRPr lang="pt-BR" sz="2400" b="1" u="sng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lang="pt-BR" sz="2400" b="1" u="sng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ATUAÇÃO </a:t>
            </a: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 DEFENSORIA PÚBLICA EM GUARULHOS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METODOLOGIA UTILIZADA PELO SERVIÇO GEOLÓGICO:</a:t>
            </a:r>
          </a:p>
          <a:p>
            <a:pPr marL="40005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VISITA DE CAMPO</a:t>
            </a:r>
          </a:p>
          <a:p>
            <a:pPr marL="40005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ANÁLISE DAS CONSTRUÇÕES E ENTORNO</a:t>
            </a: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0005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ANÁLISES DE IMAGENS AÉREAS E DE SATÉLITES</a:t>
            </a:r>
          </a:p>
          <a:p>
            <a:pPr marL="40005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LEVANTAMENTO HISTÓRICO DO LOCAL DE ACIDENTES PRETÉRITOS</a:t>
            </a: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82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638355"/>
            <a:ext cx="8596668" cy="54030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Cambria" panose="02040503050406030204" pitchFamily="18" charset="0"/>
                <a:cs typeface="Arial" panose="020B0604020202020204" pitchFamily="34" charset="0"/>
              </a:rPr>
              <a:t>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ATUAÇÃO DA DEFENSORIA PÚBLICA EM GUARULHOS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JUDICIALIZAÇÃO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DELIMITAÇÃO DOS ATORES DOS CONFLITOS FUNDIÁRIOS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INTERVENÇÃO DA DEFENSORIA PÚBLICA E A NOVA DELIMITAÇÃO DOS CONFLITOS FUNDIÁRIOS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TENTATIVA DE MOBILIZAÇÃO DA POPULAÇÃO</a:t>
            </a:r>
            <a:endParaRPr lang="pt-BR" sz="24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pt-BR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112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298" y="483079"/>
            <a:ext cx="9074989" cy="55726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smtClean="0">
                <a:latin typeface="Cambria" panose="02040503050406030204" pitchFamily="18" charset="0"/>
              </a:rPr>
              <a:t> </a:t>
            </a:r>
            <a:r>
              <a:rPr lang="pt-BR" sz="24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pt-BR" sz="2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AUDIÊNCIA PÚBLICA REALIZADA EM 08.11.2017 NA CÂMARA MUNICIPAL DE GUARULHOS</a:t>
            </a:r>
            <a:endParaRPr lang="pt-BR" sz="24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026" name="Imagem 1" descr="https://www.guarulhoshoje.com.br/wp-content/uploads/2017/11/RODRIGUES-Nico.-Geral-01-A.P.-Em-Defesa-da-Moradia-2017.11.08-e15102634221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699" y="1747299"/>
            <a:ext cx="54006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66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914401"/>
            <a:ext cx="8596668" cy="5126962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b="1" u="sng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ATUAÇÃO DA DEFENSORIA PÚBLICA EM GUARULHOS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NECESSIDADE DE PARTICIPAÇÃO DOS MORADORES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IMPRESCINDIBILIDADE DA ANÁLISE TÉCNICA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IDENTIFICAÇÃO DOS RISCOS E FORMAS DE QUALIFICAÇÃO DA SEGURANÇA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REGULARIZAÇÃO FUNDIÁRIA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pt-BR" sz="24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REMOÇÃO COMO ÚLTIMA MEDIDA E CONDICIONADA AO ATENDIMENTO HABITACIONAL DEFINITIVO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pt-BR" sz="2400" dirty="0" smtClean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2672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602673"/>
            <a:ext cx="8596668" cy="54386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LUIZA 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LINS VELOSO</a:t>
            </a:r>
          </a:p>
          <a:p>
            <a:pPr marL="0" indent="0" algn="ctr"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DEFENSORA 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 </a:t>
            </a: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llveloso@defensoria.sp.def.br</a:t>
            </a:r>
            <a:endParaRPr lang="pt-BR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2087-2727</a:t>
            </a:r>
            <a:endParaRPr lang="pt-BR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8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937</TotalTime>
  <Words>407</Words>
  <Application>Microsoft Office PowerPoint</Application>
  <PresentationFormat>Widescreen</PresentationFormat>
  <Paragraphs>139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Cambria</vt:lpstr>
      <vt:lpstr>Trebuchet MS</vt:lpstr>
      <vt:lpstr>Wingdings</vt:lpstr>
      <vt:lpstr>Wingdings 3</vt:lpstr>
      <vt:lpstr>Facetado</vt:lpstr>
      <vt:lpstr>  I SIMPÓSIO REURB NA PRÁTICA GUARULHOS:AÇÕES CONJUNTAS PARA SUPERAR DESAFIOS  ATUAÇÃO E DESAFIOS DA  DEFENSORIA PÚBLICA  Luiza Lins Veloso dezembro/2019</vt:lpstr>
      <vt:lpstr>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POSSIBILIDADES LEGAIS DE GARANTIA DA EFETIVIDADE DAS DELIBERAÇÕES DOS CONSELHOS DOS PLANOS DE URBANIZAÇÃO</dc:title>
  <dc:creator>LUIZA LINS VELOSO</dc:creator>
  <cp:lastModifiedBy>Luiza Lins Veloso</cp:lastModifiedBy>
  <cp:revision>408</cp:revision>
  <cp:lastPrinted>2019-12-10T22:52:14Z</cp:lastPrinted>
  <dcterms:created xsi:type="dcterms:W3CDTF">2015-09-25T14:43:54Z</dcterms:created>
  <dcterms:modified xsi:type="dcterms:W3CDTF">2019-12-12T00:15:15Z</dcterms:modified>
</cp:coreProperties>
</file>